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6" r:id="rId2"/>
    <p:sldId id="268" r:id="rId3"/>
    <p:sldId id="269" r:id="rId4"/>
    <p:sldId id="270" r:id="rId5"/>
    <p:sldId id="275" r:id="rId6"/>
    <p:sldId id="276" r:id="rId7"/>
    <p:sldId id="284" r:id="rId8"/>
    <p:sldId id="292" r:id="rId9"/>
    <p:sldId id="288" r:id="rId10"/>
    <p:sldId id="279" r:id="rId11"/>
    <p:sldId id="290" r:id="rId12"/>
    <p:sldId id="286" r:id="rId13"/>
    <p:sldId id="291" r:id="rId14"/>
    <p:sldId id="283" r:id="rId15"/>
    <p:sldId id="282" r:id="rId16"/>
    <p:sldId id="281" r:id="rId17"/>
    <p:sldId id="293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2016/10/9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file:///F:\Beyonc&#233;-Halo.mp3" TargetMode="External"/><Relationship Id="rId1" Type="http://schemas.microsoft.com/office/2007/relationships/media" Target="file:///F:\Beyonc&#233;-Halo.mp3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47502425427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1" y="-608"/>
            <a:ext cx="9144000" cy="6854988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142852"/>
            <a:ext cx="8305800" cy="1357322"/>
          </a:xfrm>
        </p:spPr>
        <p:txBody>
          <a:bodyPr>
            <a:normAutofit/>
          </a:bodyPr>
          <a:lstStyle/>
          <a:p>
            <a:pPr algn="ctr"/>
            <a:r>
              <a:rPr lang="zh-CN" altLang="en-US" sz="8000" dirty="0"/>
              <a:t>我的大学！我的梦！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487fcd8f6791685d849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642918"/>
            <a:ext cx="6572296" cy="57864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b3e02d30d54f3686d60fe48dcd38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1357298"/>
            <a:ext cx="4273566" cy="492922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504264239_CZTNW.thumb.700_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342" y="0"/>
            <a:ext cx="462931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02015010931122105767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6000" dirty="0"/>
              <a:t>大学给我的</a:t>
            </a:r>
            <a:r>
              <a:rPr lang="en-US" altLang="zh-CN" sz="6000" dirty="0"/>
              <a:t>Felling</a:t>
            </a:r>
            <a:endParaRPr lang="zh-CN" altLang="en-US" sz="6000" dirty="0"/>
          </a:p>
        </p:txBody>
      </p:sp>
      <p:sp>
        <p:nvSpPr>
          <p:cNvPr id="5" name="竖排文字占位符 4"/>
          <p:cNvSpPr>
            <a:spLocks noGrp="1"/>
          </p:cNvSpPr>
          <p:nvPr>
            <p:ph type="body" orient="vert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4000" dirty="0"/>
              <a:t>有爱</a:t>
            </a:r>
            <a:endParaRPr lang="en-US" altLang="zh-CN" sz="4000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4000" dirty="0"/>
              <a:t>自由</a:t>
            </a:r>
            <a:endParaRPr lang="en-US" altLang="zh-CN" sz="4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4000" dirty="0"/>
              <a:t>人生大舞台</a:t>
            </a:r>
            <a:endParaRPr lang="en-US" altLang="zh-CN" sz="4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4000" dirty="0"/>
              <a:t>梦开始的地方</a:t>
            </a:r>
            <a:endParaRPr lang="en-US" altLang="zh-CN" sz="40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ini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28596" y="3000372"/>
            <a:ext cx="8305800" cy="1143000"/>
          </a:xfrm>
        </p:spPr>
        <p:txBody>
          <a:bodyPr>
            <a:noAutofit/>
          </a:bodyPr>
          <a:lstStyle/>
          <a:p>
            <a:pPr algn="ctr"/>
            <a:r>
              <a:rPr lang="en-US" altLang="zh-CN" sz="9600" dirty="0"/>
              <a:t>Fighting</a:t>
            </a:r>
            <a:endParaRPr lang="zh-CN" altLang="en-US" sz="9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eded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847"/>
            <a:ext cx="9143999" cy="734176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altLang="zh-CN" sz="9600" dirty="0"/>
              <a:t>Thanks!</a:t>
            </a:r>
            <a:endParaRPr lang="zh-CN" altLang="en-US" sz="9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Lighthous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Beyoncé-Halo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43900" y="571480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IMG_20160924_21565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8000" dirty="0"/>
              <a:t> </a:t>
            </a:r>
            <a:r>
              <a:rPr lang="zh-CN" altLang="en-US" sz="9600" b="0" i="1" dirty="0">
                <a:latin typeface="+mj-ea"/>
              </a:rPr>
              <a:t>大学目标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1000100" y="4143380"/>
            <a:ext cx="7772400" cy="1509712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 altLang="zh-CN" sz="4000" dirty="0"/>
              <a:t>0.</a:t>
            </a:r>
            <a:r>
              <a:rPr lang="zh-CN" altLang="en-US" sz="4000" dirty="0"/>
              <a:t>学习</a:t>
            </a:r>
            <a:endParaRPr lang="en-US" altLang="zh-CN" sz="4000" dirty="0"/>
          </a:p>
          <a:p>
            <a:pPr algn="ctr"/>
            <a:r>
              <a:rPr lang="en-US" altLang="zh-CN" sz="4000" dirty="0"/>
              <a:t>1.</a:t>
            </a:r>
            <a:r>
              <a:rPr lang="zh-CN" altLang="en-US" sz="4000" dirty="0"/>
              <a:t>体育</a:t>
            </a:r>
            <a:endParaRPr lang="en-US" altLang="zh-CN" sz="4000" dirty="0"/>
          </a:p>
          <a:p>
            <a:pPr algn="ctr"/>
            <a:r>
              <a:rPr lang="en-US" altLang="zh-CN" sz="4000" dirty="0"/>
              <a:t>2.</a:t>
            </a:r>
            <a:r>
              <a:rPr lang="zh-CN" altLang="en-US" sz="4000" dirty="0"/>
              <a:t>音乐</a:t>
            </a:r>
            <a:endParaRPr lang="en-US" altLang="zh-CN" sz="4000" dirty="0"/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01156" cy="705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8000" dirty="0"/>
              <a:t>学习使我快乐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ctr">
              <a:buNone/>
            </a:pPr>
            <a:r>
              <a:rPr lang="en-US" altLang="zh-CN" sz="4000" dirty="0"/>
              <a:t>@</a:t>
            </a:r>
            <a:r>
              <a:rPr lang="zh-CN" altLang="en-US" sz="4000" dirty="0"/>
              <a:t>生存必备</a:t>
            </a:r>
            <a:endParaRPr lang="en-US" altLang="zh-CN" sz="4000" dirty="0"/>
          </a:p>
          <a:p>
            <a:pPr algn="ctr">
              <a:buNone/>
            </a:pPr>
            <a:r>
              <a:rPr lang="zh-CN" altLang="en-US" sz="4000" dirty="0"/>
              <a:t>除了学习必学课，我还想学习一些必备技能，比如说</a:t>
            </a:r>
            <a:r>
              <a:rPr lang="en-US" altLang="zh-CN" sz="4000" dirty="0"/>
              <a:t>photo </a:t>
            </a:r>
            <a:r>
              <a:rPr lang="en-US" altLang="zh-CN" sz="4000" dirty="0" err="1"/>
              <a:t>shop,java</a:t>
            </a:r>
            <a:r>
              <a:rPr lang="en-US" altLang="zh-CN" sz="4000" dirty="0"/>
              <a:t>,</a:t>
            </a:r>
            <a:r>
              <a:rPr lang="zh-CN" altLang="en-US" sz="4000" dirty="0"/>
              <a:t>计算机运行原理等等。目前最重要的就是编程了，因为我最喜欢的就是编程。学会</a:t>
            </a:r>
            <a:r>
              <a:rPr lang="en-US" altLang="zh-CN" sz="4000" dirty="0"/>
              <a:t>C</a:t>
            </a:r>
            <a:r>
              <a:rPr lang="zh-CN" altLang="en-US" sz="4000" dirty="0"/>
              <a:t>之后我想学的</a:t>
            </a:r>
            <a:r>
              <a:rPr lang="en-US" altLang="zh-CN" sz="4000" dirty="0"/>
              <a:t>Photoshop</a:t>
            </a:r>
            <a:r>
              <a:rPr lang="zh-CN" altLang="en-US" sz="4000" dirty="0"/>
              <a:t>！目前想快速</a:t>
            </a:r>
            <a:r>
              <a:rPr lang="en-US" altLang="zh-CN" sz="4000" dirty="0"/>
              <a:t>get</a:t>
            </a:r>
            <a:r>
              <a:rPr lang="zh-CN" altLang="en-US" sz="4000" dirty="0"/>
              <a:t>盲打技能！</a:t>
            </a:r>
            <a:endParaRPr lang="en-US" altLang="zh-CN" sz="4000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41413" y="0"/>
            <a:ext cx="10285413" cy="914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标题 3"/>
          <p:cNvSpPr>
            <a:spLocks noGrp="1"/>
          </p:cNvSpPr>
          <p:nvPr>
            <p:ph type="title" orient="vert"/>
          </p:nvPr>
        </p:nvSpPr>
        <p:spPr>
          <a:xfrm>
            <a:off x="7072330" y="914401"/>
            <a:ext cx="1614470" cy="5211763"/>
          </a:xfrm>
        </p:spPr>
        <p:txBody>
          <a:bodyPr>
            <a:noAutofit/>
          </a:bodyPr>
          <a:lstStyle/>
          <a:p>
            <a:pPr algn="ctr"/>
            <a:br>
              <a:rPr lang="en-US" altLang="zh-CN" sz="8000" dirty="0"/>
            </a:br>
            <a:br>
              <a:rPr lang="en-US" altLang="zh-CN" sz="8000" dirty="0"/>
            </a:br>
            <a:br>
              <a:rPr lang="en-US" altLang="zh-CN" sz="8000" dirty="0"/>
            </a:br>
            <a:r>
              <a:rPr lang="en-US" altLang="zh-CN" sz="8000" dirty="0"/>
              <a:t>@</a:t>
            </a:r>
            <a:r>
              <a:rPr lang="zh-CN" altLang="en-US" sz="8000" dirty="0"/>
              <a:t>心灵修炼</a:t>
            </a:r>
          </a:p>
        </p:txBody>
      </p:sp>
      <p:sp>
        <p:nvSpPr>
          <p:cNvPr id="5" name="竖排文字占位符 4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！读名著，陶冶情操</a:t>
            </a:r>
            <a:endParaRPr lang="en-US" altLang="zh-CN" dirty="0"/>
          </a:p>
          <a:p>
            <a:r>
              <a:rPr lang="zh-CN" altLang="en-US" dirty="0"/>
              <a:t>！学会忍受孤独</a:t>
            </a:r>
            <a:endParaRPr lang="en-US" altLang="zh-CN" dirty="0"/>
          </a:p>
          <a:p>
            <a:r>
              <a:rPr lang="zh-CN" altLang="en-US" dirty="0"/>
              <a:t>！学会与人相处</a:t>
            </a:r>
            <a:endParaRPr lang="en-US" altLang="zh-CN" dirty="0"/>
          </a:p>
          <a:p>
            <a:r>
              <a:rPr lang="zh-CN" altLang="en-US" dirty="0"/>
              <a:t>！提升交流能力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我运动！我快乐！我健康！</a:t>
            </a:r>
          </a:p>
        </p:txBody>
      </p:sp>
      <p:sp>
        <p:nvSpPr>
          <p:cNvPr id="6" name="竖排文字占位符 5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                   @</a:t>
            </a:r>
            <a:r>
              <a:rPr lang="zh-CN" altLang="en-US" dirty="0"/>
              <a:t>篮球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            @</a:t>
            </a:r>
            <a:r>
              <a:rPr lang="zh-CN" altLang="en-US" dirty="0"/>
              <a:t>游泳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r>
              <a:rPr lang="en-US" altLang="zh-CN" dirty="0"/>
              <a:t>                       @</a:t>
            </a:r>
            <a:r>
              <a:rPr lang="zh-CN" altLang="en-US" dirty="0"/>
              <a:t>跑步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zz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3999" cy="6715147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2857496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zh-CN" altLang="en-US" sz="9600" dirty="0"/>
              <a:t>音乐：戒不了的毒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o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ov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18" y="-102000"/>
            <a:ext cx="5220000" cy="696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40728204836_kQNYv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140</TotalTime>
  <Words>144</Words>
  <Application>Microsoft Office PowerPoint</Application>
  <PresentationFormat>全屏显示(4:3)</PresentationFormat>
  <Paragraphs>56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隶书</vt:lpstr>
      <vt:lpstr>宋体</vt:lpstr>
      <vt:lpstr>Calibri</vt:lpstr>
      <vt:lpstr>Constantia</vt:lpstr>
      <vt:lpstr>Wingdings 2</vt:lpstr>
      <vt:lpstr>流畅</vt:lpstr>
      <vt:lpstr>我的大学！我的梦！</vt:lpstr>
      <vt:lpstr> 大学目标</vt:lpstr>
      <vt:lpstr>学习使我快乐</vt:lpstr>
      <vt:lpstr>   @心灵修炼</vt:lpstr>
      <vt:lpstr>我运动！我快乐！我健康！</vt:lpstr>
      <vt:lpstr>音乐：戒不了的毒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大学给我的Felling</vt:lpstr>
      <vt:lpstr>Fighting</vt:lpstr>
      <vt:lpstr>Thanks!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James X</cp:lastModifiedBy>
  <cp:revision>16</cp:revision>
  <dcterms:created xsi:type="dcterms:W3CDTF">2016-10-07T07:25:32Z</dcterms:created>
  <dcterms:modified xsi:type="dcterms:W3CDTF">2016-10-09T15:04:24Z</dcterms:modified>
</cp:coreProperties>
</file>